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051C-A2D4-422E-8502-A44859EBAEC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9A0B-9BB4-4A93-B1AB-B92FEDA4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2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051C-A2D4-422E-8502-A44859EBAEC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9A0B-9BB4-4A93-B1AB-B92FEDA4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051C-A2D4-422E-8502-A44859EBAEC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9A0B-9BB4-4A93-B1AB-B92FEDA4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47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051C-A2D4-422E-8502-A44859EBAEC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9A0B-9BB4-4A93-B1AB-B92FEDA4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8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051C-A2D4-422E-8502-A44859EBAEC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9A0B-9BB4-4A93-B1AB-B92FEDA4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9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051C-A2D4-422E-8502-A44859EBAEC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9A0B-9BB4-4A93-B1AB-B92FEDA4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6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051C-A2D4-422E-8502-A44859EBAEC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9A0B-9BB4-4A93-B1AB-B92FEDA4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3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051C-A2D4-422E-8502-A44859EBAEC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9A0B-9BB4-4A93-B1AB-B92FEDA4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051C-A2D4-422E-8502-A44859EBAEC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9A0B-9BB4-4A93-B1AB-B92FEDA4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8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051C-A2D4-422E-8502-A44859EBAEC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9A0B-9BB4-4A93-B1AB-B92FEDA4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4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051C-A2D4-422E-8502-A44859EBAEC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9A0B-9BB4-4A93-B1AB-B92FEDA4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0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C051C-A2D4-422E-8502-A44859EBAEC0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9A0B-9BB4-4A93-B1AB-B92FEDA4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7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404664"/>
            <a:ext cx="61206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дошкольное  образовательное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детский сад № 13 г. Сердобска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340768"/>
            <a:ext cx="55446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«Волшебные пальчики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детьми младшего дошкольного возраста 3-4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 с применением Су-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терапии).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3429000"/>
            <a:ext cx="22322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 Орлова Е.А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79" y="3212976"/>
            <a:ext cx="4577114" cy="236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0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476672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СПАСИБО ЗА ВНИМАНИЕ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3" y="-3836"/>
            <a:ext cx="9144000" cy="68618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7048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мелкой моторики рук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помощью Су-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терапии.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1.Обучить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пальчиковым играм с применением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терапии  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2.Научить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четко произносить слова, согласовывать слова с движениями;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речь, внимание, память, творческое воображение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здоровья детей - одна из основных проблем в современном обществе. В настоящее время идёт постоянный поиск новых форм и совершенствование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старых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средств и методов оздоровления детей в условиях дошкольных образовательных учреждений. Одним из таких методов является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терапия.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6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1663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 представляет собой этот метод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терапия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это одно из направлений восточной медицины, разработанное южно-корейским профессором Пак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переводе с корейского «Су» – кисть,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стопа)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87" y="2169515"/>
            <a:ext cx="3371825" cy="3821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37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кистях и стопах в строгом порядке располагаются биологически активные точки, соответствующие всем органам и участкам тела. Соответственно, воздействуя на эти точки, можно влиять на определенный орган человека, регулировать функционирование внутренних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54204"/>
            <a:ext cx="6696596" cy="3842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81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5616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Симпатичный шарик с острыми шипами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ёжик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»), лёгкий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гигиеничный, простой в обращении и доступный в любой момент. Его остроконечные выступы воздействуют на биологически активные точки. Катая его между ладонями, ощущается прилив тепла и лёгкое покалывание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Перед началом игр с шариками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 осмотреть состояние и целостность кожных покровов кистей.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40968"/>
            <a:ext cx="3206245" cy="3432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94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23728" y="498764"/>
            <a:ext cx="4032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931" y="4994929"/>
            <a:ext cx="2132451" cy="1601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56" y="3390035"/>
            <a:ext cx="1522020" cy="1748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98" y="174983"/>
            <a:ext cx="1848974" cy="1773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505" y="277781"/>
            <a:ext cx="2503955" cy="6463587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359482" y="4509120"/>
            <a:ext cx="19677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445790" y="2734235"/>
            <a:ext cx="19020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408717" y="5909240"/>
            <a:ext cx="19492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455937" y="1196752"/>
            <a:ext cx="19020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347863" y="1916832"/>
            <a:ext cx="32947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пальчиковая гимнастика с шариками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72" y="1923510"/>
            <a:ext cx="2298066" cy="1723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1" name="Прямоугольник 2050"/>
          <p:cNvSpPr/>
          <p:nvPr/>
        </p:nvSpPr>
        <p:spPr>
          <a:xfrm>
            <a:off x="3358012" y="727364"/>
            <a:ext cx="19050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3347864" y="3917380"/>
            <a:ext cx="230425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индивидуальная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работа</a:t>
            </a:r>
          </a:p>
        </p:txBody>
      </p:sp>
      <p:sp>
        <p:nvSpPr>
          <p:cNvPr id="2053" name="Прямоугольник 2052"/>
          <p:cNvSpPr/>
          <p:nvPr/>
        </p:nvSpPr>
        <p:spPr>
          <a:xfrm>
            <a:off x="3358012" y="5589240"/>
            <a:ext cx="2363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подгрупповая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работа</a:t>
            </a:r>
          </a:p>
        </p:txBody>
      </p:sp>
    </p:spTree>
    <p:extLst>
      <p:ext uri="{BB962C8B-B14F-4D97-AF65-F5344CB8AC3E}">
        <p14:creationId xmlns:p14="http://schemas.microsoft.com/office/powerpoint/2010/main" val="23574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0" y="-26043"/>
            <a:ext cx="9144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7544" y="260648"/>
            <a:ext cx="52816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ПРИЁМЫ СУ –ДЖОК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МАССАЖА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круговые движения шарика между ладонями;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перекатывание шарика от кончиков пальцев к основанию ладони;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вращение шарика кончиками пальцев;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сжимание шарика между ладонями;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сжимание и передача из руки в руку;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подбрасывание шарика с последующим сжатием между ладонями.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39445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6169" y="3897052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5876" y="3911294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a20\Desktop\IMG_16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9107"/>
            <a:ext cx="3018254" cy="2822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63971"/>
            <a:ext cx="2592288" cy="2387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2651786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30" y="1482919"/>
            <a:ext cx="2919045" cy="2162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21088"/>
            <a:ext cx="2843808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7" y="1482918"/>
            <a:ext cx="2651786" cy="2162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92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терапию можно и нужно использовать в работе с детьми наряду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пальчиковыми играми,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мозаикой,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шнуровкой, конструированием,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рисованием. </a:t>
            </a:r>
          </a:p>
        </p:txBody>
      </p:sp>
    </p:spTree>
    <p:extLst>
      <p:ext uri="{BB962C8B-B14F-4D97-AF65-F5344CB8AC3E}">
        <p14:creationId xmlns:p14="http://schemas.microsoft.com/office/powerpoint/2010/main" val="12067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476672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результате применения Су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терапии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-осуществляется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благоприятное воздействие на весь организм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стимулируются речевые зоны коры головного мозга;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развивается координация движений и мелкая моторика;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развиваются произвольное поведение, внимание, память, речь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другие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психические процессы, необходимые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становления полноценной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3049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290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a20</dc:creator>
  <cp:lastModifiedBy>a20</cp:lastModifiedBy>
  <cp:revision>18</cp:revision>
  <dcterms:created xsi:type="dcterms:W3CDTF">2023-04-23T08:16:12Z</dcterms:created>
  <dcterms:modified xsi:type="dcterms:W3CDTF">2023-05-20T21:42:37Z</dcterms:modified>
</cp:coreProperties>
</file>