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7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84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97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6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73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46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3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08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8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88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52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F42FF-8FA8-42CB-AAB5-0B106A7545A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1CA6-8686-49EF-ACC1-7CFD0744A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7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osok19.80@mail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6532" y="-86190"/>
            <a:ext cx="9505056" cy="6944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064896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</a:t>
            </a:r>
            <a:endParaRPr lang="en-US" sz="2800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 народный  промысел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«КУКЛА-МОТАНКА»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«Лидер инновационных педагогических кадров России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года»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Орлова Елена Александровна , воспитатель Муниципального дошкольного образовательного учреждения детский сад № 13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г.Сердобска,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Пензенская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г.Сердобск, ул.Строительная д.4.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www.kolosok19.80@mail.ru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8-960-326-75-59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5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67611" y="1220755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67107" y="1184653"/>
            <a:ext cx="3263440" cy="253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4077072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7.Берём прямоугольник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цветной  ткани  и обматываем им низ куколки, получается юбочка. Завязываем ее ленточкой.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07707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8.Платочек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куклы  делаем  из треугольника. Обвязываем  куколке  головку  и  только сзади стоит завязать хвостики на узелок.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3799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9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6059" y="1482404"/>
            <a:ext cx="5190920" cy="389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32040" y="1556792"/>
            <a:ext cx="3456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209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842"/>
            <a:ext cx="9144000" cy="6809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3448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куклы-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Кукла-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была традиционной игрушкой в любом крестьянском доме. Они выполняли разные функции – охраняли жилье, детей, сон, берегли хозяйство. Кукол никогда не оставляли на улице, не разбрасывали по избе, а берегли в корзинах, коробах.  Сначала куклы возникли как атрибут обряда. Каждая кукла делалась с определенной целью, имела свое название, свою историю, свой обряд изготовления. Кукла-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является самым древним  оберегом. Ей уже почти 5000 лет.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отличается от обычной игрушки отсутствием лица. По старинным поверьям через лицо в куклу вселяется душа. А душа бывает доброй или злой. Каждый элемент куклы-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является обязательным и имеет символический смысл: юбка подчеркивает связь с землей, рубашка символизирует прошлое, настоящее и будущее, головной убор (косынка, венок, шапка) – связь с небом, украшения – плодородие и достаток. Главная  особенность  куклы, заключается в том, что сделана она без иголки и ножниц. Материалами для изготовления служат натуральные материалы (сено, солома, дерево, травы, сухие листья, семена, зерна). Украшали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народными орнаментами и вышивкой.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Куклы-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разделяют на 3 вида: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Игровые. Простая забава для малышей без магической составляющей.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Обрядовые. Шили на Масленицу и Ивана Купала, чтобы умилостивить богов.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Обереговые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Их создавали для защиты семьи.</a:t>
            </a:r>
          </a:p>
        </p:txBody>
      </p:sp>
    </p:spTree>
    <p:extLst>
      <p:ext uri="{BB962C8B-B14F-4D97-AF65-F5344CB8AC3E}">
        <p14:creationId xmlns:p14="http://schemas.microsoft.com/office/powerpoint/2010/main" xmlns="" val="17434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140968"/>
            <a:ext cx="3744415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88" y="755578"/>
            <a:ext cx="3767139" cy="269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1" y="908721"/>
            <a:ext cx="33843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 по изготовлению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куклы-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809708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54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Мастер-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куколка-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с детьми старшего дошкольного </a:t>
            </a:r>
            <a:r>
              <a:rPr lang="ru-RU" b="1" dirty="0" smtClean="0">
                <a:solidFill>
                  <a:srgbClr val="FF0000"/>
                </a:solidFill>
              </a:rPr>
              <a:t>возраста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74065" y="2928463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82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128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Материалы: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квадрата белой ткани (20х20) для туловища и блузки;  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квадрат (20х20)  цветной ткани для сарафана и треугольный для косынки;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нитки красного цвета;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объема;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тесьма для пояса.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63691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8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29" y="793437"/>
            <a:ext cx="341987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207" y="3501007"/>
            <a:ext cx="3427919" cy="257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98126" y="1556792"/>
            <a:ext cx="3790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1.Берем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вату и катаем плотный шарик. В центр  белого прямоугольника вкладываем вату и туго перематываем ниточкой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2.Получилось голова нашей будущей куклы-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1" y="83671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Пошаговые инструкции по выполнению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куколки-мотанки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0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763911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3.Берём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новый прямоугольный лоскут ткани и закручиваем его в валик. Это будут руки нашей куклы-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Когда валик готов, плотно обвязываем его края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ниточкам.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63911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2684"/>
            <a:ext cx="3352346" cy="251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7984" y="2828836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4.Берем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тело нашей куколки и вкладываем руки между двумя слоями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26"/>
            <a:ext cx="9144000" cy="6809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33725" y="1401379"/>
            <a:ext cx="3230154" cy="245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88214" y="1392141"/>
            <a:ext cx="3230154" cy="247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0" y="3645023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5.Обхватываем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ткань под ручками и начинаем мотать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24518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6.Делаем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куколке красивую кофточку. Для этого берём ленточку и несколько раз обматываем её крест-на-крест вокруг ручек и талии.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669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331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a20</dc:creator>
  <cp:lastModifiedBy>юзер</cp:lastModifiedBy>
  <cp:revision>14</cp:revision>
  <dcterms:created xsi:type="dcterms:W3CDTF">2022-10-26T18:12:55Z</dcterms:created>
  <dcterms:modified xsi:type="dcterms:W3CDTF">2022-10-28T10:10:31Z</dcterms:modified>
</cp:coreProperties>
</file>