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A7B56A-3467-4E44-96EA-CEAA6EB27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C4D7F6E-C0C8-48EE-9039-43CADE408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C42692-61E1-4D30-9E70-F7356639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E7B7-5769-4941-A151-32577289E2B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87EDDA-1899-49C1-BEFB-199ED6FC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32A2E0-856D-47DD-8CD7-77458D79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64BF-8916-4102-9F30-B236E0D5D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03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B2C628-5BA1-4A11-A389-4F8D11C7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75B26F-919A-4D24-9CCB-D9C144ED9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4362FE-A955-4499-8875-20CDA5E2B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E7B7-5769-4941-A151-32577289E2B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4E623B8-DCAD-4D36-81D3-5738130D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36EAA05-3E19-4BFC-B838-6AF83638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64BF-8916-4102-9F30-B236E0D5D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909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635ED81-5363-49D1-BBDA-969C88512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95920E2-7104-4B95-BBC7-F1E3BE746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FCF99F-F4E9-447E-ACCE-80D46BB78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E7B7-5769-4941-A151-32577289E2B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B161C0-C0BB-4D34-928D-AB041A13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B4377B0-B98A-41CA-9F69-C68E27C3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64BF-8916-4102-9F30-B236E0D5D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32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209B61-B06C-4221-9F23-D5F88F65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E0A23B-369C-4CEE-B7F9-FEDC6A9D1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2A3C95-975F-4256-A9B2-3BAB77A1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E7B7-5769-4941-A151-32577289E2B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DDA6350-A471-485C-969A-2AF2ACA1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76E8AAA-1F62-496A-8ABB-08036C5B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64BF-8916-4102-9F30-B236E0D5D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529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EE34EA-F97E-4A33-AD21-0A667E0C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2B0E292-BB77-4F49-8D2C-1DBF579F1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5CF034-629B-4BE6-8900-A8C40ACF0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E7B7-5769-4941-A151-32577289E2B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2FF29B-CFD6-4D70-896C-DC803F6B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7EC266-D5BA-4C80-87F5-B7D6818D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64BF-8916-4102-9F30-B236E0D5D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08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43F303-ACFE-4E3F-BEC6-EC7A4710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A03D06-5600-495A-9705-CBEFA34B6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7131C27-6436-4C28-8829-10BE60B53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192DD30-9620-4929-9894-4BB2DE3B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E7B7-5769-4941-A151-32577289E2B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C65E516-F3EA-4E39-A6B7-36F0BED06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86F23CD-88EC-475E-93E6-C90EC482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64BF-8916-4102-9F30-B236E0D5D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6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9C466B-963B-4E44-8489-12088CA6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F7B2683-2AB2-426A-8106-9075DDA66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8307538-947D-468E-BC4E-3604D9886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1BEADD9-639B-48EF-AA84-C04A852FF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AF722DF-B65E-4A69-B4C5-EF399C34B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0560AFB-3B61-4080-B3C7-DB805567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E7B7-5769-4941-A151-32577289E2B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08737AF-BA8E-49D2-AA85-F295D86C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2155AB8-25AD-4C91-97FA-82077DC4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64BF-8916-4102-9F30-B236E0D5D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2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FAB2B4-6AAC-4766-BAEE-83333E73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F86A451-52C4-4CB1-AAE2-2D4F5DA7C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E7B7-5769-4941-A151-32577289E2B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CBF948A-87DD-4E05-8423-EE3BF2A6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C8A7E9B-FF58-43F5-BD49-FE6812EE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64BF-8916-4102-9F30-B236E0D5D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73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71D2636-2F67-424B-89B0-588156BE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E7B7-5769-4941-A151-32577289E2B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F5AEF24-417A-4C19-9EC4-82152559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FEAF81B-7EAF-4C24-8EBC-F07D5591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64BF-8916-4102-9F30-B236E0D5D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67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6A7651-FCDA-4DD6-A67D-F8DCD1ED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D147DFD-F228-4034-8DF7-AA5E85D7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6898374-E2D7-49E0-8890-DD9083FD7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867F269-0FA5-4AE0-A6D9-FC243586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E7B7-5769-4941-A151-32577289E2B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5907467-85AE-40D8-9D8A-A5D77E21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25B86C0-F6C4-45A0-851B-72088E1A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64BF-8916-4102-9F30-B236E0D5D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25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794B8A-6AB2-4266-AF04-CC972446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3DD3AF8-9430-4117-BC52-065D8E17F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3E7035-2973-4D37-A2C8-EDB9E5E78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56D3B7B-9F60-4D2F-9E2D-3461F5AE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E7B7-5769-4941-A151-32577289E2B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4D3A64-48FF-4485-BAA7-63A59C45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5D1AD83-EC1D-4902-84A1-CBEF2DC4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64BF-8916-4102-9F30-B236E0D5D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62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649DC4-A81B-41C8-A16D-C7F35B81C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4D2121-CB90-42E2-8C37-EDC98D61F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9126B3-671C-4AC7-8A6C-2EF35D909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7E7B7-5769-4941-A151-32577289E2B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F89E04-2B5A-4043-829D-81AEA04C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BC1313-2A91-4438-B26C-3426160F2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764BF-8916-4102-9F30-B236E0D5D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96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виток: горизонтальный 7">
            <a:extLst>
              <a:ext uri="{FF2B5EF4-FFF2-40B4-BE49-F238E27FC236}">
                <a16:creationId xmlns="" xmlns:a16="http://schemas.microsoft.com/office/drawing/2014/main" id="{CC5C84CC-7DAF-494A-BE50-3EFF1C90FC81}"/>
              </a:ext>
            </a:extLst>
          </p:cNvPr>
          <p:cNvSpPr/>
          <p:nvPr/>
        </p:nvSpPr>
        <p:spPr>
          <a:xfrm>
            <a:off x="3912781" y="2934586"/>
            <a:ext cx="4635796" cy="163741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5ABA859-17E9-4FCA-A761-F753A8941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2192000" cy="766607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EF7EADA-AC99-40E9-B9FF-9E0A9FF53007}"/>
              </a:ext>
            </a:extLst>
          </p:cNvPr>
          <p:cNvSpPr/>
          <p:nvPr/>
        </p:nvSpPr>
        <p:spPr>
          <a:xfrm>
            <a:off x="233915" y="233917"/>
            <a:ext cx="11958085" cy="6893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МДОУ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г.Сердобска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Районная научно-практическая конференция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младших школьников и детей старшего дошкольного возраста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 Я - исследователь»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dirty="0"/>
              <a:t>ИССЛЕДОВАТЕЛЬСКАЯ РАБОТА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</a:p>
          <a:p>
            <a:r>
              <a:rPr lang="ru-RU" sz="4000" b="1" i="1" dirty="0"/>
              <a:t>                 </a:t>
            </a:r>
            <a:r>
              <a:rPr lang="ru-RU" sz="4000" b="1" i="1" dirty="0">
                <a:solidFill>
                  <a:schemeClr val="accent1"/>
                </a:solidFill>
              </a:rPr>
              <a:t>«ПОЧЕМУ ЗИМОЙ ГЛАЗА НЕ МЕРЗНУТ?»</a:t>
            </a:r>
            <a:endParaRPr lang="ru-RU" sz="4000" b="1" i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dirty="0"/>
              <a:t>                                                                                                           </a:t>
            </a:r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r>
              <a:rPr lang="ru-RU" dirty="0"/>
              <a:t>                      </a:t>
            </a:r>
            <a:r>
              <a:rPr lang="ru-RU" sz="1400" dirty="0"/>
              <a:t>Выполнил: Малышев Никита</a:t>
            </a:r>
          </a:p>
          <a:p>
            <a:pPr algn="r"/>
            <a:r>
              <a:rPr lang="ru-RU" sz="1400" dirty="0"/>
              <a:t>                                                                                                                                  воспитанник старшей группы </a:t>
            </a:r>
          </a:p>
          <a:p>
            <a:pPr algn="r"/>
            <a:r>
              <a:rPr lang="ru-RU" sz="1400" dirty="0" smtClean="0"/>
              <a:t>Руководитель</a:t>
            </a:r>
            <a:r>
              <a:rPr lang="ru-RU" sz="1400" dirty="0"/>
              <a:t>: Орлова Елена Александровна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25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824F017-371B-4898-A756-E6F996F1E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0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ED06E8E-8CDD-48C2-BFE7-F4536B26D874}"/>
              </a:ext>
            </a:extLst>
          </p:cNvPr>
          <p:cNvSpPr/>
          <p:nvPr/>
        </p:nvSpPr>
        <p:spPr>
          <a:xfrm>
            <a:off x="404037" y="255182"/>
            <a:ext cx="11546958" cy="232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Через 1 час я достал из морозильной камеры стаканы и увидел, что в стакане с пресной водой образовался лёд, а солёная вода осталась в жидком состоянии, только стала очень холодная.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3047BDB-3A9C-47D9-9505-464F507009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9823" y="2579536"/>
            <a:ext cx="3848986" cy="4023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B695A55-D5F1-4249-9F83-2B809E90939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4596" y="2579536"/>
            <a:ext cx="3402418" cy="4023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71740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3E7674C-D58B-49E7-A345-147569434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003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384F577-318F-48AB-88C5-9EDF007B256C}"/>
              </a:ext>
            </a:extLst>
          </p:cNvPr>
          <p:cNvSpPr/>
          <p:nvPr/>
        </p:nvSpPr>
        <p:spPr>
          <a:xfrm>
            <a:off x="850605" y="2147777"/>
            <a:ext cx="999460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Вывод:</a:t>
            </a:r>
            <a:r>
              <a:rPr lang="ru-RU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Таким образом, учитывая, что вода замерзает при 0 С, а максимально холодная температура в моей морозильной камере составляет - 180 С, соленая вода все равно осталась в жидком состоянии</a:t>
            </a:r>
            <a:r>
              <a:rPr lang="ru-RU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069CF72-094E-46AA-B17D-5B63759224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2752" y="323011"/>
            <a:ext cx="5906496" cy="4216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97409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AE11393-76E2-40B4-9683-C891BA99C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79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B7BEDFA-5D49-4126-AA73-F827CC866969}"/>
              </a:ext>
            </a:extLst>
          </p:cNvPr>
          <p:cNvSpPr/>
          <p:nvPr/>
        </p:nvSpPr>
        <p:spPr>
          <a:xfrm>
            <a:off x="382772" y="489099"/>
            <a:ext cx="66347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Медсестра нашего детского сада Алена Анатольевна подтвердила нам все, о чем мы узнали ранее о глазах.</a:t>
            </a:r>
          </a:p>
          <a:p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562B041-06E4-459C-9FCE-6287FAEBCFA8}"/>
              </a:ext>
            </a:extLst>
          </p:cNvPr>
          <p:cNvSpPr/>
          <p:nvPr/>
        </p:nvSpPr>
        <p:spPr>
          <a:xfrm>
            <a:off x="5557282" y="3189767"/>
            <a:ext cx="6634718" cy="345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Самым лучшим природным лекарством для зрения являются фрукты и овощи, содержащие витамин А, С и каротин, которые необходимы для восстановления и улучшения зрения</a:t>
            </a:r>
            <a:r>
              <a:rPr lang="ru-RU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0000C76-347B-4F58-97B4-99FB800F4AB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863" y="2911929"/>
            <a:ext cx="4550733" cy="34569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772DB7C-73DA-4F7D-BF6D-F5A0EE31FC6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7489" y="337511"/>
            <a:ext cx="4125432" cy="2706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6135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5473CA9-0BE9-4816-8B79-BD85AFD28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2CE7A96-835E-4C10-84D5-14332558BF2C}"/>
              </a:ext>
            </a:extLst>
          </p:cNvPr>
          <p:cNvSpPr/>
          <p:nvPr/>
        </p:nvSpPr>
        <p:spPr>
          <a:xfrm>
            <a:off x="276448" y="978195"/>
            <a:ext cx="5103626" cy="431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Алена Анатольевна предложила понаблюдать за своими глазами в зеркало, и мы увидели, что если на глаз направить яркий свет, то зрачок сужается, а в темноте он, наоборот, становится большим – расширяется. Так глазной аппарат защищает сетчатку от губительного действия яркого света.  </a:t>
            </a:r>
            <a:endParaRPr lang="ru-RU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E256EE-6D6D-416D-812B-5B120D41F1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638" y="533179"/>
            <a:ext cx="3690531" cy="2895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9755A69-258F-4CFB-8403-9D999C4B93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9591" y="3769241"/>
            <a:ext cx="3690531" cy="2895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2826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D4F0914-CF15-454A-A7F9-E6DBAB2AE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32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F7145C4-3D81-41E3-A062-B72551429AFB}"/>
              </a:ext>
            </a:extLst>
          </p:cNvPr>
          <p:cNvSpPr/>
          <p:nvPr/>
        </p:nvSpPr>
        <p:spPr>
          <a:xfrm>
            <a:off x="935665" y="233916"/>
            <a:ext cx="9973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своей группе мы каждый день делаем гимнастику для глаз:</a:t>
            </a:r>
            <a:endParaRPr lang="ru-RU" sz="3200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D4834A3-640E-4B94-9F76-B318582A20C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562" y="1311134"/>
            <a:ext cx="3535335" cy="270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0AA492F-89A7-4C6B-842C-6B830A22F72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2983" y="1499174"/>
            <a:ext cx="3528245" cy="270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3C17D68-757D-4DEE-AF82-DA2AB45B8BC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4910" y="3918260"/>
            <a:ext cx="3528244" cy="270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3A95DB4-F70B-40F0-A14D-BDA05550B05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4918" y="3847435"/>
            <a:ext cx="3431090" cy="270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7996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5534FC0-0433-4DED-AC88-17573F8EE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003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26A3588-B279-4BC1-BB41-054BB769E171}"/>
              </a:ext>
            </a:extLst>
          </p:cNvPr>
          <p:cNvSpPr/>
          <p:nvPr/>
        </p:nvSpPr>
        <p:spPr>
          <a:xfrm>
            <a:off x="446567" y="173622"/>
            <a:ext cx="11419368" cy="6270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Таким образом, 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выдвинутая нами гипотеза подтвердилась: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изучив строение глаза и свойства организма, мы поняли, почему они не замерзают в холодное время года.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И мы пришли к следующим выводам: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Глаза никогда не мерзнут, потому что в них отсутствуют нервные окончания, чувствительные к холоду (терморецепторы);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Жидкость, которая увлажняет глаз – это не чистая вода, она содержит соли;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Глазное яблоко хорошо защищено от повреждений со стороны окружающей среды;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Глаза – один из важных органов, который надо беречь: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меньше смотреть телевизор,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- играть в компьютер,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- читать только при правильном освещении,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- правильно питаться, т.е. кушать овощи, фрукты, в частности, морковь и   чернику.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40694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16A244-6DCD-46B7-A235-89BBA887E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6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F01502-A42D-4735-9702-3F4935B9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368" y="365125"/>
            <a:ext cx="9078432" cy="3994224"/>
          </a:xfrm>
        </p:spPr>
        <p:txBody>
          <a:bodyPr/>
          <a:lstStyle/>
          <a:p>
            <a:r>
              <a:rPr lang="ru-RU" dirty="0"/>
              <a:t>         </a:t>
            </a:r>
            <a:r>
              <a:rPr lang="ru-RU" b="1" dirty="0"/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xmlns="" val="65753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CB5746-C165-4AE8-8CF8-21D3BFADF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612CA99-1934-406E-BB03-11432729EB06}"/>
              </a:ext>
            </a:extLst>
          </p:cNvPr>
          <p:cNvSpPr/>
          <p:nvPr/>
        </p:nvSpPr>
        <p:spPr>
          <a:xfrm>
            <a:off x="723014" y="318977"/>
            <a:ext cx="10994065" cy="5588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b="1" u="wav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представлений о строение глаза, его защитных функций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b="1" u="wav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sz="2400" u="wav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Научиться получать информацию из различных источников: интернет, энциклопедии, научные телепередачи;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представление о строение глаза;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Познакомиться со свойствами организма, не позволяющими глазам замерзнуть;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Выделить простые свойства слезы и провести опыты с простой и соленой водой;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Сформулировать правила ухода за глазами и сделать буклет « Глаза-зеркало души».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31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F9B6D82-7392-46D2-BEDE-20218B97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003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9433C8C-4A05-4973-B295-BD510A541B6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611" y="701749"/>
            <a:ext cx="5390704" cy="5762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32053D-DB2F-4F04-AE44-414B24EC6F1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7434" y="3791783"/>
            <a:ext cx="3274829" cy="3066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узырек для мыслей: облако 3">
            <a:extLst>
              <a:ext uri="{FF2B5EF4-FFF2-40B4-BE49-F238E27FC236}">
                <a16:creationId xmlns="" xmlns:a16="http://schemas.microsoft.com/office/drawing/2014/main" id="{5A6F20AE-B407-4547-864F-66BDB5B8EF50}"/>
              </a:ext>
            </a:extLst>
          </p:cNvPr>
          <p:cNvSpPr/>
          <p:nvPr/>
        </p:nvSpPr>
        <p:spPr>
          <a:xfrm>
            <a:off x="5720315" y="2760425"/>
            <a:ext cx="3274829" cy="2062716"/>
          </a:xfrm>
          <a:prstGeom prst="cloudCallout">
            <a:avLst>
              <a:gd name="adj1" fmla="val 75920"/>
              <a:gd name="adj2" fmla="val 278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i="1" dirty="0"/>
              <a:t>«Почему зимой глаза не мерзнут?»</a:t>
            </a:r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AF39847-CC8D-42BB-9CBB-AE6BC282EB11}"/>
              </a:ext>
            </a:extLst>
          </p:cNvPr>
          <p:cNvSpPr/>
          <p:nvPr/>
        </p:nvSpPr>
        <p:spPr>
          <a:xfrm>
            <a:off x="5720316" y="180753"/>
            <a:ext cx="55501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Мое любимое время года - зима. Зимой я очень люблю гулять на улице несмотря на то, что там холодно 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114852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2D8A2185-4C8D-4BC9-AB55-1F14D8A13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3E78C1C-B35B-40B9-BC37-A3A5C4C3DB7E}"/>
              </a:ext>
            </a:extLst>
          </p:cNvPr>
          <p:cNvSpPr/>
          <p:nvPr/>
        </p:nvSpPr>
        <p:spPr>
          <a:xfrm>
            <a:off x="595423" y="233916"/>
            <a:ext cx="11313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Из книг и телепередач мы узнали о строении глаза. </a:t>
            </a:r>
            <a:endParaRPr lang="ru-RU" sz="3200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5C08B71-E2DF-42B4-892C-77C02120E9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6828" y="3848986"/>
            <a:ext cx="3485321" cy="2736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5962842-2900-4BCB-9B44-68EF89B7909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423" y="1714083"/>
            <a:ext cx="4380614" cy="3942438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7C39AAF7-F7E9-4EF5-8A08-97E7EC9EDC58}"/>
              </a:ext>
            </a:extLst>
          </p:cNvPr>
          <p:cNvCxnSpPr>
            <a:cxnSpLocks/>
          </p:cNvCxnSpPr>
          <p:nvPr/>
        </p:nvCxnSpPr>
        <p:spPr>
          <a:xfrm flipH="1" flipV="1">
            <a:off x="5231219" y="4029755"/>
            <a:ext cx="1984746" cy="5847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54A81ED7-0CEF-4967-8577-CE9FE98B4AB0}"/>
              </a:ext>
            </a:extLst>
          </p:cNvPr>
          <p:cNvCxnSpPr>
            <a:cxnSpLocks/>
          </p:cNvCxnSpPr>
          <p:nvPr/>
        </p:nvCxnSpPr>
        <p:spPr>
          <a:xfrm flipH="1">
            <a:off x="5231222" y="2243470"/>
            <a:ext cx="2147773" cy="5847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6828" y="980580"/>
            <a:ext cx="3382641" cy="2525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5959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67EBF9-48B6-4094-9125-97DEBA313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12"/>
            <a:ext cx="12192000" cy="683518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6010DC7-2831-48FE-A257-B12295264231}"/>
              </a:ext>
            </a:extLst>
          </p:cNvPr>
          <p:cNvSpPr/>
          <p:nvPr/>
        </p:nvSpPr>
        <p:spPr>
          <a:xfrm>
            <a:off x="708837" y="255182"/>
            <a:ext cx="6244856" cy="2615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глазах присутствует огромное количество кровеносных капилляров. Как только температура становится холодной, кровообращение усиливается. От этого, глазам становится теплее, и они не чувствуют холода.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6591DF8-2CEE-4309-9E40-D53E90FFFE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5926" y="255181"/>
            <a:ext cx="3147237" cy="28061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3EC322C-A7CC-47C9-BA93-49806DA4CF7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75" y="3061371"/>
            <a:ext cx="3742660" cy="33500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47A406F-B004-4B4B-A253-2B4666C41AD3}"/>
              </a:ext>
            </a:extLst>
          </p:cNvPr>
          <p:cNvSpPr/>
          <p:nvPr/>
        </p:nvSpPr>
        <p:spPr>
          <a:xfrm rot="10800000" flipV="1">
            <a:off x="5805375" y="3693527"/>
            <a:ext cx="55785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же глазное яблоко хорошо защищено от различных повреждений со стороны окружающей среды: большая его часть расположена в углублении черепа - глазнице, а снаружи его прикрывает веко.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0640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E45BFD3-E398-4B1D-904A-455D21CB9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656A9F3-B720-4649-BAD8-E6733E5BE670}"/>
              </a:ext>
            </a:extLst>
          </p:cNvPr>
          <p:cNvSpPr/>
          <p:nvPr/>
        </p:nvSpPr>
        <p:spPr>
          <a:xfrm>
            <a:off x="191386" y="0"/>
            <a:ext cx="8506047" cy="1010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1.</a:t>
            </a:r>
            <a:r>
              <a:rPr lang="ru-RU" sz="3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 «Исследование свойств слезы»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99830F2-CA5E-4613-A60A-A65E11A0FC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791" y="1162286"/>
            <a:ext cx="2821172" cy="277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BF8AF9B-219F-4AEA-B4A0-C6A19AF874C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7434" y="1162286"/>
            <a:ext cx="3076355" cy="277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F8F59A5-74C7-4C7E-BB5A-E50F175FA61C}"/>
              </a:ext>
            </a:extLst>
          </p:cNvPr>
          <p:cNvSpPr/>
          <p:nvPr/>
        </p:nvSpPr>
        <p:spPr>
          <a:xfrm>
            <a:off x="418211" y="1403499"/>
            <a:ext cx="46982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ru-RU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Сначала я с большим трудом добыл свои слезы. В этом мне помог   репчатый лук.</a:t>
            </a:r>
            <a:endParaRPr lang="ru-RU" sz="3200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DA32FB8-1974-4D49-9074-21DA0DFF008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4260" y="3715315"/>
            <a:ext cx="2821172" cy="314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C6E708A-61DA-4A10-B548-078E437DD633}"/>
              </a:ext>
            </a:extLst>
          </p:cNvPr>
          <p:cNvSpPr/>
          <p:nvPr/>
        </p:nvSpPr>
        <p:spPr>
          <a:xfrm rot="10800000" flipV="1">
            <a:off x="5592726" y="2105561"/>
            <a:ext cx="601802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ru-RU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Слезы прозрачные бесцветные и жидкие, как вода.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73780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3B8035C-9D1F-49C4-93F2-D4E61E9AA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74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9E66CB2-2EAA-42A3-A476-93E6E041EC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7731" y="191386"/>
            <a:ext cx="3891515" cy="3912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87FE4FD-C502-4D94-904B-28239FA3F1C6}"/>
              </a:ext>
            </a:extLst>
          </p:cNvPr>
          <p:cNvSpPr/>
          <p:nvPr/>
        </p:nvSpPr>
        <p:spPr>
          <a:xfrm>
            <a:off x="680485" y="680483"/>
            <a:ext cx="5720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3.Слезы они не пахнут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29B1DB1-AF92-4551-A09B-0A6F6A01D6B8}"/>
              </a:ext>
            </a:extLst>
          </p:cNvPr>
          <p:cNvSpPr/>
          <p:nvPr/>
        </p:nvSpPr>
        <p:spPr>
          <a:xfrm>
            <a:off x="5762850" y="4022029"/>
            <a:ext cx="51745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4.На вкус они солёные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32A95CA-3F2A-445C-92ED-A1A2958812E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42" y="2913321"/>
            <a:ext cx="4061637" cy="365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7410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A875909-52F9-4246-A2B6-F3B14851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63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2CE5C1B-50AE-4093-8ABD-BB3AC9084A16}"/>
              </a:ext>
            </a:extLst>
          </p:cNvPr>
          <p:cNvSpPr/>
          <p:nvPr/>
        </p:nvSpPr>
        <p:spPr>
          <a:xfrm>
            <a:off x="297711" y="233917"/>
            <a:ext cx="8782493" cy="688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Опыт  «Пресная и солёная вода»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291DC48-E709-42C9-A58F-CED69C5E2FB7}"/>
              </a:ext>
            </a:extLst>
          </p:cNvPr>
          <p:cNvSpPr/>
          <p:nvPr/>
        </p:nvSpPr>
        <p:spPr>
          <a:xfrm>
            <a:off x="1041991" y="1105786"/>
            <a:ext cx="102923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Я поставил под сомнение тот факт, что соленая вода замерзает только при очень низких температурах, и решил провести небольшой опыт, заморозив чистую воду из-под крана и точно такую же воду, в которую добавил соль.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60F8046-A458-4CC7-A3E3-8F48B1B39B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3033" y="2921668"/>
            <a:ext cx="3742659" cy="3702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2223B01-9AB3-49CD-AC64-5CDA8FA5C3D5}"/>
              </a:ext>
            </a:extLst>
          </p:cNvPr>
          <p:cNvSpPr/>
          <p:nvPr/>
        </p:nvSpPr>
        <p:spPr>
          <a:xfrm>
            <a:off x="566893" y="3751667"/>
            <a:ext cx="66419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В два стакана налил одинаковое количество воды.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89604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63E97D9-6BD9-4B59-95CA-B6169BA00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6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3FB51BD-2305-4A99-B979-E6AA37BA4038}"/>
              </a:ext>
            </a:extLst>
          </p:cNvPr>
          <p:cNvSpPr/>
          <p:nvPr/>
        </p:nvSpPr>
        <p:spPr>
          <a:xfrm>
            <a:off x="465185" y="607459"/>
            <a:ext cx="5935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В правый стакан добавил соль и размешал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40420BF-F2BF-4E91-A6E3-37AAE5CD3C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55902"/>
            <a:ext cx="2892056" cy="317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4B9C4B-89C7-47C9-AFE2-24002B28A7B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2856" y="331681"/>
            <a:ext cx="2433958" cy="317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60C7E7C-0519-4B3B-AE32-785C33CEA64E}"/>
              </a:ext>
            </a:extLst>
          </p:cNvPr>
          <p:cNvSpPr/>
          <p:nvPr/>
        </p:nvSpPr>
        <p:spPr>
          <a:xfrm>
            <a:off x="465185" y="3783855"/>
            <a:ext cx="563081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Поставил оба стакана с водой в морозильную камеру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EA9923E-B3D1-4C99-8208-0AEAD49EDC4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3783855"/>
            <a:ext cx="2892056" cy="301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74951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482</Words>
  <Application>Microsoft Office PowerPoint</Application>
  <PresentationFormat>Произвольный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   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User</cp:lastModifiedBy>
  <cp:revision>17</cp:revision>
  <dcterms:created xsi:type="dcterms:W3CDTF">2021-02-09T06:03:08Z</dcterms:created>
  <dcterms:modified xsi:type="dcterms:W3CDTF">2022-04-11T13:08:29Z</dcterms:modified>
</cp:coreProperties>
</file>