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4AEB-DD9A-4EF7-B496-8F984C7B1BD1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EE6-8D67-4C4A-B191-FABE64962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1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4AEB-DD9A-4EF7-B496-8F984C7B1BD1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EE6-8D67-4C4A-B191-FABE64962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9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4AEB-DD9A-4EF7-B496-8F984C7B1BD1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EE6-8D67-4C4A-B191-FABE64962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5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4AEB-DD9A-4EF7-B496-8F984C7B1BD1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EE6-8D67-4C4A-B191-FABE64962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5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4AEB-DD9A-4EF7-B496-8F984C7B1BD1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EE6-8D67-4C4A-B191-FABE64962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96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4AEB-DD9A-4EF7-B496-8F984C7B1BD1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EE6-8D67-4C4A-B191-FABE64962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4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4AEB-DD9A-4EF7-B496-8F984C7B1BD1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EE6-8D67-4C4A-B191-FABE64962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5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4AEB-DD9A-4EF7-B496-8F984C7B1BD1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EE6-8D67-4C4A-B191-FABE64962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9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4AEB-DD9A-4EF7-B496-8F984C7B1BD1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EE6-8D67-4C4A-B191-FABE64962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7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4AEB-DD9A-4EF7-B496-8F984C7B1BD1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EE6-8D67-4C4A-B191-FABE64962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6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4AEB-DD9A-4EF7-B496-8F984C7B1BD1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EE6-8D67-4C4A-B191-FABE64962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4AEB-DD9A-4EF7-B496-8F984C7B1BD1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A5EE6-8D67-4C4A-B191-FABE64962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8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детский сад комбинированного вида № 13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г.Сердобска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04865"/>
            <a:ext cx="77048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гостях у ребят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олимпиада по элементарной математике для детей 6-7 лет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09329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Выполнила: Орлова Елена Александровна,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воспитатель МДОУ ДС № 13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г.Сердобска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" y="0"/>
            <a:ext cx="9095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5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260649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Разминка </a:t>
            </a:r>
            <a:endParaRPr lang="ru-RU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5"/>
            <a:ext cx="9144000" cy="68580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899592" y="-20424"/>
            <a:ext cx="3528392" cy="2441312"/>
          </a:xfrm>
          <a:prstGeom prst="cloudCallout">
            <a:avLst>
              <a:gd name="adj1" fmla="val 65207"/>
              <a:gd name="adj2" fmla="val 3148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21" y="404664"/>
            <a:ext cx="1412043" cy="157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6016" y="260649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Задание№1.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«Дом для Кузи».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" y="2169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7723" y="835738"/>
            <a:ext cx="1224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9087" y="174019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1497458"/>
            <a:ext cx="6848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7401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 2.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«Задачи от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Пчеленка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86"/>
            <a:ext cx="9144000" cy="68961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11663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 3.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«Часы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84" y="4149080"/>
            <a:ext cx="7002099" cy="2904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404664"/>
            <a:ext cx="504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568887"/>
            <a:ext cx="576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568887"/>
            <a:ext cx="792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932" y="51557"/>
            <a:ext cx="465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 4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«Бусы для Милы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51" y="-56394"/>
            <a:ext cx="913654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188640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 5.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Картина для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Шнюка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-22804"/>
            <a:ext cx="9153275" cy="6880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65" y="12398"/>
            <a:ext cx="4214935" cy="441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№6.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 Код от дома тети Моти».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a20</dc:creator>
  <cp:lastModifiedBy>a20</cp:lastModifiedBy>
  <cp:revision>10</cp:revision>
  <dcterms:created xsi:type="dcterms:W3CDTF">2022-10-17T14:32:18Z</dcterms:created>
  <dcterms:modified xsi:type="dcterms:W3CDTF">2022-10-17T02:58:37Z</dcterms:modified>
</cp:coreProperties>
</file>