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  <p:sldId id="262" r:id="rId9"/>
    <p:sldId id="26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44D9-A310-4841-B103-E818268FD49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925-BC19-463F-B465-53DE57E4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0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44D9-A310-4841-B103-E818268FD49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925-BC19-463F-B465-53DE57E4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4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44D9-A310-4841-B103-E818268FD49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925-BC19-463F-B465-53DE57E4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4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44D9-A310-4841-B103-E818268FD49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925-BC19-463F-B465-53DE57E4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72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44D9-A310-4841-B103-E818268FD49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925-BC19-463F-B465-53DE57E4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7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44D9-A310-4841-B103-E818268FD49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925-BC19-463F-B465-53DE57E4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08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44D9-A310-4841-B103-E818268FD49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925-BC19-463F-B465-53DE57E4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44D9-A310-4841-B103-E818268FD49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925-BC19-463F-B465-53DE57E4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8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44D9-A310-4841-B103-E818268FD49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925-BC19-463F-B465-53DE57E4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74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44D9-A310-4841-B103-E818268FD49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925-BC19-463F-B465-53DE57E4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2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44D9-A310-4841-B103-E818268FD49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E925-BC19-463F-B465-53DE57E4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58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144D9-A310-4841-B103-E818268FD49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6E925-BC19-463F-B465-53DE57E49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24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75" y="0"/>
            <a:ext cx="920108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260648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 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детский сад № 13 г. Сердобска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412776"/>
            <a:ext cx="59046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РЕЧЕВИЧОК».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3752165"/>
            <a:ext cx="2736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3429000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Орлова Елена Александровна , воспитатель МДОУ детский сад № 13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г.Сердобска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6805"/>
            <a:ext cx="2736304" cy="37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84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1700808"/>
            <a:ext cx="66247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 </a:t>
            </a:r>
            <a:endParaRPr lang="ru-RU" b="1" dirty="0"/>
          </a:p>
          <a:p>
            <a:pPr algn="ctr"/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endParaRPr lang="ru-RU" sz="6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 ! 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86" y="0"/>
            <a:ext cx="920108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1369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создания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Речевичок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повышение  уровня  речевого развития у детей дошкольного возраста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задачи: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Проверить прочность усвоенного материала по развитию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речи.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Коррекционно-развивающие задачи: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находить слова с заданным звуком;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Закрепить умение правильно составлять фразы;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Закрепить умение составлять рассказ по сюжетным картинкам;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Закрепить умение правильно отвечать на поставленный вопрос.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 задачи: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Воспитывать интерес к речевым играм.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86" y="0"/>
            <a:ext cx="920108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Информация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лепбуке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Речевичок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представлена в виде кармашек с вынимающимися карточками, которые ребенок может доставать, перекладывать, складывать по своему усмотрению и картинок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липучками.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1" y="2060848"/>
            <a:ext cx="8460432" cy="386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8" y="0"/>
            <a:ext cx="920108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88641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Артикуляционная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> 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выработка правильных движений артикуляционных  органов (щек, губ, языка, мягкого неба), необходимых для четкого и правильного произношения конкретного звука (или группы звуков), а так же укрепление мышц речевых органов, которые не имеют нужного тонуса.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 Ребенок достает из кармашка картинку  с изображением  артикуляционного упражнения, вспоминает расположение губ, языка и выполняет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упражнение. При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этом, осуществляет самоконтроль - смотрит в зеркало и следит за правильностью выполнения упражнения</a:t>
            </a:r>
            <a:r>
              <a:rPr lang="ru-RU" sz="2000" b="1" i="1" dirty="0" smtClean="0"/>
              <a:t>.</a:t>
            </a:r>
          </a:p>
          <a:p>
            <a:endParaRPr lang="ru-RU" sz="2000" b="1" i="1" dirty="0"/>
          </a:p>
          <a:p>
            <a:r>
              <a:rPr lang="ru-RU" sz="2000" b="1" i="1" dirty="0" smtClean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744" y="3140968"/>
            <a:ext cx="3909641" cy="342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8" y="0"/>
            <a:ext cx="920108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88641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/>
          </a:p>
          <a:p>
            <a:r>
              <a:rPr lang="ru-RU" sz="2000" b="1" i="1" dirty="0" smtClean="0"/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и совершенствование диафрагмального дыхания.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достаточно глубоко вдыхает,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этом максимально наполняя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лёгкие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расширяя грудную клетку, 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выдыхая, дует на картинку и тем самым освобождает лёгкие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воздуха, который там остался, выталкивая его с помощью сжатия лёгких.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76872"/>
            <a:ext cx="3497952" cy="420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5" y="188640"/>
            <a:ext cx="583264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«Расскажи-ка»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связной описательной речи, умение составлять рассказ-описание по сюжетным картинкам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игры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Рассмотрев  сюжетную  картинку, ребенок составляет рассказ.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«Фразовый конструктор»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формирование и развитие связной стороны речи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«Фразовый конструктор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это наглядная опора для высказывания. «Опираясь на глаза» - ребенок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проговаривает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последовательность слов. Таким образом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идет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заучивание слов и предложений, а направленное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языковой способности.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270" y="231467"/>
            <a:ext cx="2732131" cy="2319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07112"/>
            <a:ext cx="2436964" cy="17260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/>
          <a:stretch/>
        </p:blipFill>
        <p:spPr>
          <a:xfrm>
            <a:off x="6657295" y="4828533"/>
            <a:ext cx="2168837" cy="16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«Звуковая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улитка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2998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закрепление умения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выделять определенные звуки в слове и называть слова с заданным звуком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называют «цепочку» слов, в которой каждое новое слово начинается с последнего звука предыдущего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жуК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ТрамвАЙ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ЯкоРЬ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-Репка и т.д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 или подбирают слова с одним и тем же заданным звуком.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8879"/>
            <a:ext cx="3024336" cy="427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«Где котенок?»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закрепление умения у  детей правильно употреблять предлоги, согласовывать существительные и местоимения с глаголами.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Ребенок, глядя на рисунок, составляет предложение о том, что он видит.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Например: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Котенок стоит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чашкой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Котенок спрятался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чашкой и т.д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34684"/>
            <a:ext cx="2768385" cy="3870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55644"/>
            <a:ext cx="2736304" cy="37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86" y="0"/>
            <a:ext cx="920108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332657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Пособие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предназначено для воспитателей  дошкольных образовательных учреждений, а также родителей воспитанников.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Речевичок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может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быть использован как в процессе образовательной деятельности («Развитие речи»,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«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Подготовка к  обучению грамоте»), так и в совместной и самостоятельной деятельности детей, в индивидуальной работе с ребенком или  подгруппой детей. Компактность, простота и мобильность использования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позволяет играть с ребенком за столом, в дороге, в домашних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3424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220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a20</dc:creator>
  <cp:lastModifiedBy>a20</cp:lastModifiedBy>
  <cp:revision>10</cp:revision>
  <dcterms:created xsi:type="dcterms:W3CDTF">2023-04-25T17:31:52Z</dcterms:created>
  <dcterms:modified xsi:type="dcterms:W3CDTF">2023-04-27T17:01:49Z</dcterms:modified>
</cp:coreProperties>
</file>